
<file path=[Content_Types].xml><?xml version="1.0" encoding="utf-8"?>
<Types xmlns="http://schemas.openxmlformats.org/package/2006/content-types">
  <Override PartName="/_rels/.rels" ContentType="application/vnd.openxmlformats-package.relationships+xml"/>
  <Override PartName="/ppt/slides/_rels/slide1.xml.rels" ContentType="application/vnd.openxmlformats-package.relationships+xml"/>
  <Override PartName="/ppt/slides/slide1.xml" ContentType="application/vnd.openxmlformats-officedocument.presentationml.slide+xml"/>
  <Override PartName="/ppt/_rels/presentation.xml.rels" ContentType="application/vnd.openxmlformats-package.relationships+xml"/>
  <Override PartName="/ppt/media/image2.png" ContentType="image/png"/>
  <Override PartName="/ppt/media/image1.png" ContentType="image/png"/>
  <Override PartName="/ppt/presentation.xml" ContentType="application/vnd.openxmlformats-officedocument.presentationml.presentation.main+xml"/>
  <Override PartName="/ppt/slideMasters/_rels/slideMaster1.xml.rels" ContentType="application/vnd.openxmlformats-package.relationships+xml"/>
  <Override PartName="/ppt/slideMasters/slideMaster1.xml" ContentType="application/vnd.openxmlformats-officedocument.presentationml.slideMaster+xml"/>
  <Override PartName="/ppt/theme/theme1.xml" ContentType="application/vnd.openxmlformats-officedocument.theme+xml"/>
  <Override PartName="/ppt/slideLayouts/_rels/slideLayout12.xml.rels" ContentType="application/vnd.openxmlformats-package.relationships+xml"/>
  <Override PartName="/ppt/slideLayouts/_rels/slideLayout11.xml.rels" ContentType="application/vnd.openxmlformats-package.relationships+xml"/>
  <Override PartName="/ppt/slideLayouts/_rels/slideLayout4.xml.rels" ContentType="application/vnd.openxmlformats-package.relationships+xml"/>
  <Override PartName="/ppt/slideLayouts/_rels/slideLayout3.xml.rels" ContentType="application/vnd.openxmlformats-package.relationships+xml"/>
  <Override PartName="/ppt/slideLayouts/_rels/slideLayout5.xml.rels" ContentType="application/vnd.openxmlformats-package.relationships+xml"/>
  <Override PartName="/ppt/slideLayouts/_rels/slideLayout6.xml.rels" ContentType="application/vnd.openxmlformats-package.relationships+xml"/>
  <Override PartName="/ppt/slideLayouts/_rels/slideLayout7.xml.rels" ContentType="application/vnd.openxmlformats-package.relationships+xml"/>
  <Override PartName="/ppt/slideLayouts/_rels/slideLayout1.xml.rels" ContentType="application/vnd.openxmlformats-package.relationships+xml"/>
  <Override PartName="/ppt/slideLayouts/_rels/slideLayout8.xml.rels" ContentType="application/vnd.openxmlformats-package.relationships+xml"/>
  <Override PartName="/ppt/slideLayouts/_rels/slideLayout2.xml.rels" ContentType="application/vnd.openxmlformats-package.relationships+xml"/>
  <Override PartName="/ppt/slideLayouts/_rels/slideLayout9.xml.rels" ContentType="application/vnd.openxmlformats-package.relationships+xml"/>
  <Override PartName="/ppt/slideLayouts/_rels/slideLayout10.xml.rels" ContentType="application/vnd.openxmlformats-package.relationships+xml"/>
  <Override PartName="/ppt/slideLayouts/slideLayout12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1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docProps/app.xml" ContentType="application/vnd.openxmlformats-officedocument.extended-properties+xml"/>
  <Override PartName="/docProps/core.xml" ContentType="application/vnd.openxmlformats-package.core-properties+xml"/>
</Types>
</file>

<file path=_rels/.rels><?xml version="1.0" encoding="UTF-8"?>
<Relationships xmlns="http://schemas.openxmlformats.org/package/2006/relationships"><Relationship Id="rId1" Type="http://schemas.openxmlformats.org/package/2006/relationships/metadata/core-properties" Target="docProps/core.xml"/><Relationship Id="rId2" Type="http://schemas.openxmlformats.org/officeDocument/2006/relationships/extended-properties" Target="docProps/app.xml"/><Relationship Id="rId3" Type="http://schemas.openxmlformats.org/officeDocument/2006/relationships/officeDocument" Target="ppt/presentation.xml"/>
</Relationships>
</file>

<file path=ppt/presentation.xml><?xml version="1.0" encoding="utf-8"?>
<p:presentation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sldMasterIdLst>
    <p:sldMasterId id="2147483648" r:id="rId2"/>
  </p:sldMasterIdLst>
  <p:sldIdLst>
    <p:sldId id="256" r:id="rId3"/>
  </p:sldIdLst>
  <p:sldSz cx="10080625" cy="7559675"/>
  <p:notesSz cx="7559675" cy="10691812"/>
</p:presentation>
</file>

<file path=ppt/_rels/presentation.xml.rels><?xml version="1.0" encoding="UTF-8"?>
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slideMaster" Target="slideMasters/slideMaster1.xml"/><Relationship Id="rId3" Type="http://schemas.openxmlformats.org/officeDocument/2006/relationships/slide" Target="slides/slide1.xml"/>
</Relationships>
</file>

<file path=ppt/media/image1.png>
</file>

<file path=ppt/media/image2.png>
</file>

<file path=ppt/slideLayouts/_rels/slideLayout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0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1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1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<Relationship Id="rId2" Type="http://schemas.openxmlformats.org/officeDocument/2006/relationships/image" Target="../media/image1.png"/><Relationship Id="rId3" Type="http://schemas.openxmlformats.org/officeDocument/2006/relationships/image" Target="../media/image2.png"/>
</Relationships>
</file>

<file path=ppt/slideLayouts/_rels/slideLayout2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3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4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5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6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7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8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_rels/slideLayout9.xml.rels><?xml version="1.0" encoding="UTF-8"?>
<Relationships xmlns="http://schemas.openxmlformats.org/package/2006/relationships"><Relationship Id="rId1" Type="http://schemas.openxmlformats.org/officeDocument/2006/relationships/slideMaster" Target="../slideMasters/slideMaster1.xml"/>
</Relationships>
</file>

<file path=ppt/slideLayouts/slideLayout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Blank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</p:sldLayout>
</file>

<file path=ppt/slideLayouts/slideLayout10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verTx" preserve="1">
  <p:cSld name="Title,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7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8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1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fourObj" preserve="1">
  <p:cSld name="Title, 4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2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3" name="PlaceHolder 5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1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blank" preserve="1">
  <p:cSld name="Title, 6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36" name="PlaceHolder 3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pic>
        <p:nvPicPr>
          <p:cNvPr id="37" name="" descr=""/>
          <p:cNvPicPr/>
          <p:nvPr/>
        </p:nvPicPr>
        <p:blipFill>
          <a:blip r:embed="rId2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  <p:pic>
        <p:nvPicPr>
          <p:cNvPr id="38" name="" descr=""/>
          <p:cNvPicPr/>
          <p:nvPr/>
        </p:nvPicPr>
        <p:blipFill>
          <a:blip r:embed="rId3"/>
          <a:stretch/>
        </p:blipFill>
        <p:spPr>
          <a:xfrm>
            <a:off x="2292120" y="1768680"/>
            <a:ext cx="5495040" cy="4384440"/>
          </a:xfrm>
          <a:prstGeom prst="rect">
            <a:avLst/>
          </a:prstGeom>
          <a:ln>
            <a:noFill/>
          </a:ln>
        </p:spPr>
      </p:pic>
    </p:spTree>
  </p:cSld>
</p:sldLayout>
</file>

<file path=ppt/slideLayouts/slideLayout2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x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6" name="PlaceHolder 2"/>
          <p:cNvSpPr>
            <a:spLocks noGrp="1"/>
          </p:cNvSpPr>
          <p:nvPr>
            <p:ph type="subTitle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3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" preserve="1">
  <p:cSld name="Title,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8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4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" preserve="1">
  <p:cSld name="Title,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0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1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5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6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Only" preserve="1">
  <p:cSld name="Centere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3" name="PlaceHolder 1"/>
          <p:cNvSpPr>
            <a:spLocks noGrp="1"/>
          </p:cNvSpPr>
          <p:nvPr>
            <p:ph type="subTitle"/>
          </p:nvPr>
        </p:nvSpPr>
        <p:spPr>
          <a:xfrm>
            <a:off x="504000" y="301320"/>
            <a:ext cx="9071640" cy="585180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7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AndObj" preserve="1">
  <p:cSld name="Title, 2 Content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5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6" name="PlaceHolder 3"/>
          <p:cNvSpPr>
            <a:spLocks noGrp="1"/>
          </p:cNvSpPr>
          <p:nvPr>
            <p:ph type="body"/>
          </p:nvPr>
        </p:nvSpPr>
        <p:spPr>
          <a:xfrm>
            <a:off x="50400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7" name="PlaceHolder 4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8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objAndTwoObj" preserve="1">
  <p:cSld name="Title Content and 2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9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43844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0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1" name="PlaceHolder 4"/>
          <p:cNvSpPr>
            <a:spLocks noGrp="1"/>
          </p:cNvSpPr>
          <p:nvPr>
            <p:ph type="body"/>
          </p:nvPr>
        </p:nvSpPr>
        <p:spPr>
          <a:xfrm>
            <a:off x="5152680" y="405936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Layouts/slideLayout9.xml><?xml version="1.0" encoding="utf-8"?>
<p:sldLayout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 type="twoObjOverTx" preserve="1">
  <p:cSld name="Title, 2 Content over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3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4" name="PlaceHolder 3"/>
          <p:cNvSpPr>
            <a:spLocks noGrp="1"/>
          </p:cNvSpPr>
          <p:nvPr>
            <p:ph type="body"/>
          </p:nvPr>
        </p:nvSpPr>
        <p:spPr>
          <a:xfrm>
            <a:off x="5152680" y="1769040"/>
            <a:ext cx="442692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5" name="PlaceHolder 4"/>
          <p:cNvSpPr>
            <a:spLocks noGrp="1"/>
          </p:cNvSpPr>
          <p:nvPr>
            <p:ph type="body"/>
          </p:nvPr>
        </p:nvSpPr>
        <p:spPr>
          <a:xfrm>
            <a:off x="504000" y="4059360"/>
            <a:ext cx="9071640" cy="2091240"/>
          </a:xfrm>
          <a:prstGeom prst="rect">
            <a:avLst/>
          </a:prstGeom>
        </p:spPr>
        <p:txBody>
          <a:bodyPr lIns="0" rIns="0" tIns="0" bIns="0"/>
          <a:p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Layout>
</file>

<file path=ppt/slideMasters/_rels/slideMaster1.xml.rels><?xml version="1.0" encoding="UTF-8"?>
<Relationships xmlns="http://schemas.openxmlformats.org/package/2006/relationships"><Relationship Id="rId1" Type="http://schemas.openxmlformats.org/officeDocument/2006/relationships/theme" Target="../theme/theme1.xml"/><Relationship Id="rId2" Type="http://schemas.openxmlformats.org/officeDocument/2006/relationships/slideLayout" Target="../slideLayouts/slideLayout1.xml"/><Relationship Id="rId3" Type="http://schemas.openxmlformats.org/officeDocument/2006/relationships/slideLayout" Target="../slideLayouts/slideLayout2.xml"/><Relationship Id="rId4" Type="http://schemas.openxmlformats.org/officeDocument/2006/relationships/slideLayout" Target="../slideLayouts/slideLayout3.xml"/><Relationship Id="rId5" Type="http://schemas.openxmlformats.org/officeDocument/2006/relationships/slideLayout" Target="../slideLayouts/slideLayout4.xml"/><Relationship Id="rId6" Type="http://schemas.openxmlformats.org/officeDocument/2006/relationships/slideLayout" Target="../slideLayouts/slideLayout5.xml"/><Relationship Id="rId7" Type="http://schemas.openxmlformats.org/officeDocument/2006/relationships/slideLayout" Target="../slideLayouts/slideLayout6.xml"/><Relationship Id="rId8" Type="http://schemas.openxmlformats.org/officeDocument/2006/relationships/slideLayout" Target="../slideLayouts/slideLayout7.xml"/><Relationship Id="rId9" Type="http://schemas.openxmlformats.org/officeDocument/2006/relationships/slideLayout" Target="../slideLayouts/slideLayout8.xml"/><Relationship Id="rId10" Type="http://schemas.openxmlformats.org/officeDocument/2006/relationships/slideLayout" Target="../slideLayouts/slideLayout9.xml"/><Relationship Id="rId11" Type="http://schemas.openxmlformats.org/officeDocument/2006/relationships/slideLayout" Target="../slideLayouts/slideLayout10.xml"/><Relationship Id="rId12" Type="http://schemas.openxmlformats.org/officeDocument/2006/relationships/slideLayout" Target="../slideLayouts/slideLayout11.xml"/><Relationship Id="rId13" Type="http://schemas.openxmlformats.org/officeDocument/2006/relationships/slideLayout" Target="../slideLayouts/slideLayout12.xml"/>
</Relationships>
</file>

<file path=ppt/slideMasters/slideMaster1.xml><?xml version="1.0" encoding="utf-8"?>
<p:sldMaster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0" name="PlaceHolder 1"/>
          <p:cNvSpPr>
            <a:spLocks noGrp="1"/>
          </p:cNvSpPr>
          <p:nvPr>
            <p:ph type="title"/>
          </p:nvPr>
        </p:nvSpPr>
        <p:spPr>
          <a:xfrm>
            <a:off x="504000" y="301320"/>
            <a:ext cx="9071640" cy="1262160"/>
          </a:xfrm>
          <a:prstGeom prst="rect">
            <a:avLst/>
          </a:prstGeom>
        </p:spPr>
        <p:txBody>
          <a:bodyPr lIns="0" rIns="0" tIns="0" bIns="0" anchor="ctr"/>
          <a:p>
            <a:pPr algn="ctr"/>
            <a:r>
              <a:rPr b="0" lang="en-US" sz="4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title text format</a:t>
            </a:r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1" name="PlaceHolder 2"/>
          <p:cNvSpPr>
            <a:spLocks noGrp="1"/>
          </p:cNvSpPr>
          <p:nvPr>
            <p:ph type="body"/>
          </p:nvPr>
        </p:nvSpPr>
        <p:spPr>
          <a:xfrm>
            <a:off x="504000" y="1769040"/>
            <a:ext cx="9071640" cy="4384440"/>
          </a:xfrm>
          <a:prstGeom prst="rect">
            <a:avLst/>
          </a:prstGeom>
        </p:spPr>
        <p:txBody>
          <a:bodyPr lIns="0" rIns="0" tIns="0" bIns="0"/>
          <a:p>
            <a:pPr marL="432000" indent="-324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32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Click to edit the outline text format</a:t>
            </a:r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1" marL="864000" indent="-324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8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Second Outline Level</a:t>
            </a:r>
            <a:endParaRPr b="0" lang="en-US" sz="28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2" marL="1296000" indent="-288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Third Outline Level</a:t>
            </a:r>
            <a:endParaRPr b="0" lang="en-US" sz="2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3" marL="1728000" indent="-216000">
              <a:buClr>
                <a:srgbClr val="000000"/>
              </a:buClr>
              <a:buSzPct val="75000"/>
              <a:buFont typeface="Symbol" charset="2"/>
              <a:buChar char="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Fourth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4" marL="2160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Fifth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5" marL="2592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Sixth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  <a:p>
            <a:pPr lvl="6" marL="3024000" indent="-216000">
              <a:buClr>
                <a:srgbClr val="000000"/>
              </a:buClr>
              <a:buSzPct val="45000"/>
              <a:buFont typeface="Wingdings" charset="2"/>
              <a:buChar char=""/>
            </a:pPr>
            <a:r>
              <a:rPr b="0" lang="en-US" sz="20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Arial"/>
              </a:rPr>
              <a:t>Seventh Outline Level</a:t>
            </a:r>
            <a:endParaRPr b="0" lang="en-US" sz="20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2" name="PlaceHolder 3"/>
          <p:cNvSpPr>
            <a:spLocks noGrp="1"/>
          </p:cNvSpPr>
          <p:nvPr>
            <p:ph type="dt"/>
          </p:nvPr>
        </p:nvSpPr>
        <p:spPr>
          <a:xfrm>
            <a:off x="50400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&lt;date/time&gt;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3" name="PlaceHolder 4"/>
          <p:cNvSpPr>
            <a:spLocks noGrp="1"/>
          </p:cNvSpPr>
          <p:nvPr>
            <p:ph type="ftr"/>
          </p:nvPr>
        </p:nvSpPr>
        <p:spPr>
          <a:xfrm>
            <a:off x="3447360" y="6887160"/>
            <a:ext cx="3195000" cy="521280"/>
          </a:xfrm>
          <a:prstGeom prst="rect">
            <a:avLst/>
          </a:prstGeom>
        </p:spPr>
        <p:txBody>
          <a:bodyPr lIns="0" rIns="0" tIns="0" bIns="0"/>
          <a:p>
            <a:pPr algn="ctr"/>
            <a:r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&lt;footer&gt;</a:t>
            </a:r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  <p:sp>
        <p:nvSpPr>
          <p:cNvPr id="4" name="PlaceHolder 5"/>
          <p:cNvSpPr>
            <a:spLocks noGrp="1"/>
          </p:cNvSpPr>
          <p:nvPr>
            <p:ph type="sldNum"/>
          </p:nvPr>
        </p:nvSpPr>
        <p:spPr>
          <a:xfrm>
            <a:off x="7227360" y="6887160"/>
            <a:ext cx="2348280" cy="521280"/>
          </a:xfrm>
          <a:prstGeom prst="rect">
            <a:avLst/>
          </a:prstGeom>
        </p:spPr>
        <p:txBody>
          <a:bodyPr lIns="0" rIns="0" tIns="0" bIns="0"/>
          <a:p>
            <a:pPr algn="r"/>
            <a:fld id="{D26151DF-5DBE-4224-B844-297027545F36}" type="slidenum">
              <a:rPr b="0" lang="en-US" sz="1400" spc="-1" strike="noStrike">
                <a:solidFill>
                  <a:srgbClr val="000000"/>
                </a:solidFill>
                <a:uFill>
                  <a:solidFill>
                    <a:srgbClr val="ffffff"/>
                  </a:solidFill>
                </a:uFill>
                <a:latin typeface="Times New Roman"/>
              </a:rPr>
              <a:t>&lt;number&gt;</a:t>
            </a:fld>
            <a:endParaRPr b="0" lang="en-US" sz="1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Times New Roman"/>
            </a:endParaRPr>
          </a:p>
        </p:txBody>
      </p:sp>
    </p:spTree>
  </p:cSld>
  <p:clrMap bg1="lt1" bg2="lt2" tx1="dk1" tx2="dk2" accent1="accent1" accent2="accent2" accent3="accent3" accent4="accent4" accent5="accent5" accent6="accent6" hlink="hlink" folHlink="folHlink"/>
  <p:sldLayoutIdLst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  <p:sldLayoutId id="2147483659" r:id="rId12"/>
    <p:sldLayoutId id="2147483660" r:id="rId13"/>
  </p:sldLayoutIdLst>
</p:sldMaster>
</file>

<file path=ppt/slides/_rels/slide1.xml.rels><?xml version="1.0" encoding="UTF-8"?>
<Relationships xmlns="http://schemas.openxmlformats.org/package/2006/relationships"><Relationship Id="rId1" Type="http://schemas.openxmlformats.org/officeDocument/2006/relationships/slideLayout" Target="../slideLayouts/slideLayout2.xml"/>
</Relationships>
</file>

<file path=ppt/slides/slide1.xml><?xml version="1.0" encoding="utf-8"?>
<p:sld xmlns:a="http://schemas.openxmlformats.org/drawingml/2006/main" xmlns:p="http://schemas.openxmlformats.org/presentationml/2006/main" xmlns:r="http://schemas.openxmlformats.org/officeDocument/2006/relationships" xmlns:p14="http://schemas.microsoft.com/office/powerpoint/2010/main" xmlns:p15="http://schemas.microsoft.com/office/powerpoint/2012/main" xmlns:mc="http://schemas.openxmlformats.org/markup-compatibility/2006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9" name="TextShape 1"/>
          <p:cNvSpPr txBox="1"/>
          <p:nvPr/>
        </p:nvSpPr>
        <p:spPr>
          <a:xfrm>
            <a:off x="504000" y="301320"/>
            <a:ext cx="9071640" cy="126216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en-US" sz="44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  <p:sp>
        <p:nvSpPr>
          <p:cNvPr id="40" name="TextShape 2"/>
          <p:cNvSpPr txBox="1"/>
          <p:nvPr/>
        </p:nvSpPr>
        <p:spPr>
          <a:xfrm>
            <a:off x="504000" y="1769040"/>
            <a:ext cx="9071640" cy="4384440"/>
          </a:xfrm>
          <a:prstGeom prst="rect">
            <a:avLst/>
          </a:prstGeom>
          <a:noFill/>
          <a:ln>
            <a:noFill/>
          </a:ln>
        </p:spPr>
        <p:txBody>
          <a:bodyPr lIns="0" rIns="0" tIns="0" bIns="0" anchor="ctr"/>
          <a:p>
            <a:pPr algn="ctr"/>
            <a:endParaRPr b="0" lang="en-US" sz="3200" spc="-1" strike="noStrike">
              <a:solidFill>
                <a:srgbClr val="000000"/>
              </a:solidFill>
              <a:uFill>
                <a:solidFill>
                  <a:srgbClr val="ffffff"/>
                </a:solidFill>
              </a:uFill>
              <a:latin typeface="Arial"/>
            </a:endParaRPr>
          </a:p>
        </p:txBody>
      </p:sp>
    </p:spTree>
  </p:cSld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Arial"/>
        <a:ea typeface="DejaVu Sans"/>
        <a:cs typeface="DejaVu Sans"/>
      </a:majorFont>
      <a:minorFont>
        <a:latin typeface="Arial"/>
        <a:ea typeface="DejaVu Sans"/>
        <a:cs typeface="DejaVu Sans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0</TotalTime>
  <Application>LibreOffice/5.1.6.2$Linux_X86_64 LibreOffice_project/10m0$Build-2</Applicat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terms:created xsi:type="dcterms:W3CDTF">2017-09-28T15:18:03Z</dcterms:created>
  <dc:creator/>
  <dc:description/>
  <dc:language>en-US</dc:language>
  <cp:lastModifiedBy/>
  <cp:revision>0</cp:revision>
  <dc:subject/>
  <dc:title/>
</cp:coreProperties>
</file>